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119350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94686"/>
  </p:normalViewPr>
  <p:slideViewPr>
    <p:cSldViewPr snapToGrid="0">
      <p:cViewPr varScale="1">
        <p:scale>
          <a:sx n="46" d="100"/>
          <a:sy n="46" d="100"/>
        </p:scale>
        <p:origin x="2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2474395"/>
            <a:ext cx="12851448" cy="5263774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7941160"/>
            <a:ext cx="11339513" cy="3650342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9138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086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804966"/>
            <a:ext cx="3260110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804966"/>
            <a:ext cx="9591338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1399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0474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3769342"/>
            <a:ext cx="13040439" cy="6289229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0118069"/>
            <a:ext cx="13040439" cy="3307357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4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4024827"/>
            <a:ext cx="6425724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4024827"/>
            <a:ext cx="6425724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3280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804969"/>
            <a:ext cx="1304043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3706342"/>
            <a:ext cx="6396193" cy="1816421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5522763"/>
            <a:ext cx="639619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3706342"/>
            <a:ext cx="6427693" cy="1816421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5522763"/>
            <a:ext cx="642769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45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42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7177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007957"/>
            <a:ext cx="4876384" cy="3527848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2176910"/>
            <a:ext cx="7654171" cy="10744538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4535805"/>
            <a:ext cx="4876384" cy="8403140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9088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007957"/>
            <a:ext cx="4876384" cy="3527848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2176910"/>
            <a:ext cx="7654171" cy="10744538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4535805"/>
            <a:ext cx="4876384" cy="8403140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953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804969"/>
            <a:ext cx="1304043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4024827"/>
            <a:ext cx="1304043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4013401"/>
            <a:ext cx="3401854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4013401"/>
            <a:ext cx="5102781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4013401"/>
            <a:ext cx="3401854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763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211CF1-7F31-0342-CDC3-DBAB0E36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5119350" cy="1511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3F7826-8944-D089-D307-CE8CD05A0116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2211821" y="359675"/>
            <a:ext cx="7200000" cy="72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653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Dogadina</dc:creator>
  <cp:lastModifiedBy>Olga Dogadina</cp:lastModifiedBy>
  <cp:revision>4</cp:revision>
  <dcterms:created xsi:type="dcterms:W3CDTF">2026-01-29T13:39:33Z</dcterms:created>
  <dcterms:modified xsi:type="dcterms:W3CDTF">2026-01-29T14:22:55Z</dcterms:modified>
</cp:coreProperties>
</file>