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5119350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/>
    <p:restoredTop sz="94686"/>
  </p:normalViewPr>
  <p:slideViewPr>
    <p:cSldViewPr snapToGrid="0">
      <p:cViewPr varScale="1">
        <p:scale>
          <a:sx n="46" d="100"/>
          <a:sy n="46" d="100"/>
        </p:scale>
        <p:origin x="21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2474395"/>
            <a:ext cx="12851448" cy="5263774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7941160"/>
            <a:ext cx="11339513" cy="3650342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19138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0860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804966"/>
            <a:ext cx="3260110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804966"/>
            <a:ext cx="9591338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91399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0474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3769342"/>
            <a:ext cx="13040439" cy="6289229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0118069"/>
            <a:ext cx="13040439" cy="3307357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>
                    <a:tint val="82000"/>
                  </a:schemeClr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82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4134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4024827"/>
            <a:ext cx="6425724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4024827"/>
            <a:ext cx="6425724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3280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804969"/>
            <a:ext cx="1304043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3706342"/>
            <a:ext cx="6396193" cy="1816421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5522763"/>
            <a:ext cx="639619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3706342"/>
            <a:ext cx="6427693" cy="1816421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5522763"/>
            <a:ext cx="642769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455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0422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7177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007957"/>
            <a:ext cx="4876384" cy="3527848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2176910"/>
            <a:ext cx="7654171" cy="10744538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4535805"/>
            <a:ext cx="4876384" cy="8403140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9088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007957"/>
            <a:ext cx="4876384" cy="3527848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2176910"/>
            <a:ext cx="7654171" cy="10744538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4535805"/>
            <a:ext cx="4876384" cy="8403140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9535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804969"/>
            <a:ext cx="1304043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4024827"/>
            <a:ext cx="1304043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4013401"/>
            <a:ext cx="3401854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571D7-BF14-4A43-AFA4-1F67C52945F7}" type="datetimeFigureOut">
              <a:rPr lang="en-AT" smtClean="0"/>
              <a:t>29.01.26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4013401"/>
            <a:ext cx="5102781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4013401"/>
            <a:ext cx="3401854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D79158-12F6-3540-AB47-6A97A86926DA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7633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rectangular object with text&#10;&#10;AI-generated content may be incorrect.">
            <a:extLst>
              <a:ext uri="{FF2B5EF4-FFF2-40B4-BE49-F238E27FC236}">
                <a16:creationId xmlns:a16="http://schemas.microsoft.com/office/drawing/2014/main" id="{28211CF1-7F31-0342-CDC3-DBAB0E36F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9350" cy="15119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3F7826-8944-D089-D307-CE8CD05A0116}"/>
              </a:ext>
            </a:extLst>
          </p:cNvPr>
          <p:cNvPicPr>
            <a:picLocks/>
          </p:cNvPicPr>
          <p:nvPr/>
        </p:nvPicPr>
        <p:blipFill>
          <a:blip r:embed="rId4"/>
          <a:srcRect/>
          <a:stretch/>
        </p:blipFill>
        <p:spPr>
          <a:xfrm>
            <a:off x="2211821" y="359675"/>
            <a:ext cx="7200000" cy="720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06539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 Dogadina</dc:creator>
  <cp:lastModifiedBy>Olga Dogadina</cp:lastModifiedBy>
  <cp:revision>3</cp:revision>
  <dcterms:created xsi:type="dcterms:W3CDTF">2026-01-29T13:39:33Z</dcterms:created>
  <dcterms:modified xsi:type="dcterms:W3CDTF">2026-01-29T14:26:03Z</dcterms:modified>
</cp:coreProperties>
</file>